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194411-AA36-4C99-ABE9-3993FCD642E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F66763-9F7E-4FB9-91B7-B0E004A40A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99171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436B391-3080-418C-BB12-4FCB73B6AFB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32C3F3E-1E12-48A9-83F6-05EAD1BECAAC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en.wikipedia.org/wiki/Kansas" TargetMode="External"/><Relationship Id="rId3" Type="http://schemas.openxmlformats.org/officeDocument/2006/relationships/hyperlink" Target="http://en.wikipedia.org/wiki/Illinois" TargetMode="External"/><Relationship Id="rId7" Type="http://schemas.openxmlformats.org/officeDocument/2006/relationships/hyperlink" Target="http://en.wikipedia.org/wiki/Alabama" TargetMode="External"/><Relationship Id="rId2" Type="http://schemas.openxmlformats.org/officeDocument/2006/relationships/hyperlink" Target="http://en.wikipedia.org/wiki/Missouri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en.wikipedia.org/wiki/Tennessee" TargetMode="External"/><Relationship Id="rId5" Type="http://schemas.openxmlformats.org/officeDocument/2006/relationships/hyperlink" Target="http://en.wikipedia.org/wiki/Kentucky" TargetMode="External"/><Relationship Id="rId4" Type="http://schemas.openxmlformats.org/officeDocument/2006/relationships/hyperlink" Target="http://en.wikipedia.org/wiki/Indiana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Tornadoes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i="1" dirty="0" smtClean="0"/>
              <a:t>The funnel of destiny </a:t>
            </a:r>
          </a:p>
          <a:p>
            <a:r>
              <a:rPr lang="en-US" dirty="0" smtClean="0"/>
              <a:t>Clay Trantham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52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"/>
            <a:ext cx="5200994" cy="3895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600200"/>
            <a:ext cx="2438400" cy="4354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8137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Tornado?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</p:spPr>
        <p:txBody>
          <a:bodyPr/>
          <a:lstStyle/>
          <a:p>
            <a:r>
              <a:rPr lang="en-US" dirty="0" smtClean="0"/>
              <a:t>A tornado is a violent rotating column of air extending from a thunderstorm to the ground.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http//:www.weatherwizkids.com/weather-tornado.html</a:t>
            </a:r>
            <a:endParaRPr lang="en-US"/>
          </a:p>
        </p:txBody>
      </p:sp>
      <p:pic>
        <p:nvPicPr>
          <p:cNvPr id="1026" name="Picture 2" descr="Tornad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4562" y="2831475"/>
            <a:ext cx="4648201" cy="30860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666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Tornadoes?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Conditions that can cause a tornado are</a:t>
            </a:r>
          </a:p>
          <a:p>
            <a:pPr marL="0" indent="0">
              <a:buNone/>
            </a:pPr>
            <a:r>
              <a:rPr lang="en-US" dirty="0" smtClean="0"/>
              <a:t>	-Warm, humid weather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-Windy Conditions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smtClean="0"/>
              <a:t>-Thunderstorms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http://www.weather.com/weather/tornado/.html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578881"/>
            <a:ext cx="4100512" cy="2711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6995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Tornado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Tornadoes usually last just a few minutes, but some short and small tornadoes will only last a couple of seconds.</a:t>
            </a:r>
          </a:p>
          <a:p>
            <a:r>
              <a:rPr lang="en-US" dirty="0" smtClean="0"/>
              <a:t>The longest tornado in known in history was the Tri-State Tornado,  lasting 3 hrs. and 29 minutes.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http://www.enchantedlearning.com/weather/storms/tornadoes.html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0354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do Tornadoes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Tornadoes manly happen in the spring or summer, but can happen anytime of year.</a:t>
            </a:r>
          </a:p>
          <a:p>
            <a:r>
              <a:rPr lang="en-US" dirty="0" smtClean="0"/>
              <a:t>It occurs more often in warmer and humid weather.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Picture:Tornado Facts/www.tornadofacts.com/facts.h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3214255"/>
            <a:ext cx="2618114" cy="350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1282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damage does a tornado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With a tornado, it really depends on how powerful it was.</a:t>
            </a:r>
          </a:p>
          <a:p>
            <a:r>
              <a:rPr lang="en-US" dirty="0" smtClean="0"/>
              <a:t>Some small tornadoes will cost a couple thousand, and others can cost millions of dollars.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 NASA www.nasa.gov 2012/nasa.gov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4191000"/>
            <a:ext cx="36576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769043"/>
            <a:ext cx="3962400" cy="28603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01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Fujita Scale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Fujita scale is used to measure the speed, size, and damage of a tornado.</a:t>
            </a:r>
          </a:p>
          <a:p>
            <a:r>
              <a:rPr lang="en-US" sz="2800" dirty="0" smtClean="0"/>
              <a:t>F1: 78-112 mph, usually breaks tree branches and rips off roof shingles.</a:t>
            </a:r>
          </a:p>
          <a:p>
            <a:r>
              <a:rPr lang="en-US" sz="2800" dirty="0" smtClean="0"/>
              <a:t>F2:Trees torn from ground, roof being removed from house frames</a:t>
            </a:r>
          </a:p>
          <a:p>
            <a:r>
              <a:rPr lang="en-US" sz="2800" dirty="0" smtClean="0"/>
              <a:t>F3:Trains overturned, cars picked up from road</a:t>
            </a:r>
          </a:p>
          <a:p>
            <a:r>
              <a:rPr lang="en-US" sz="2800" dirty="0" smtClean="0"/>
              <a:t>F4:Houses destroyed, cars thrown 100s of meters.</a:t>
            </a:r>
          </a:p>
          <a:p>
            <a:r>
              <a:rPr lang="en-US" sz="2800" dirty="0" smtClean="0"/>
              <a:t>F5:Trees debarked, steel torn, concrete cracked</a:t>
            </a:r>
          </a:p>
          <a:p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www.tornadofacts.com/tornado/scale/2011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9719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Tornado Facts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Small tornadoes sometime branch off of large tornadoes</a:t>
            </a:r>
          </a:p>
          <a:p>
            <a:pPr marL="0" indent="0">
              <a:buNone/>
            </a:pPr>
            <a:r>
              <a:rPr lang="en-US" dirty="0"/>
              <a:t>In Oklahoma, a small herd of cattle were sucked up by a tornado and carried across the countryside, </a:t>
            </a:r>
            <a:r>
              <a:rPr lang="en-US" dirty="0" smtClean="0"/>
              <a:t>before </a:t>
            </a:r>
            <a:r>
              <a:rPr lang="en-US" dirty="0"/>
              <a:t>being set down unharmed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en-US" dirty="0"/>
              <a:t>In 1981, a tornado that swept through the Italian City of </a:t>
            </a:r>
            <a:r>
              <a:rPr lang="en-US" dirty="0" err="1"/>
              <a:t>Ancona</a:t>
            </a:r>
            <a:r>
              <a:rPr lang="en-US" dirty="0"/>
              <a:t> lifted a sleeping baby from its baby carriage and set it down unharmed on the ground.</a:t>
            </a:r>
          </a:p>
        </p:txBody>
      </p:sp>
    </p:spTree>
    <p:extLst>
      <p:ext uri="{BB962C8B-B14F-4D97-AF65-F5344CB8AC3E}">
        <p14:creationId xmlns:p14="http://schemas.microsoft.com/office/powerpoint/2010/main" val="2137067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Tri-State Tornado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Tri State is the largest tornado in U.S. History. This tornado holds many records. They Include:</a:t>
            </a:r>
          </a:p>
          <a:p>
            <a:pPr lvl="1"/>
            <a:r>
              <a:rPr lang="en-US" dirty="0" smtClean="0"/>
              <a:t>Killing the most people: 747 bodies found</a:t>
            </a:r>
          </a:p>
          <a:p>
            <a:pPr lvl="1"/>
            <a:r>
              <a:rPr lang="en-US" dirty="0" smtClean="0"/>
              <a:t>The longest lasting: it lasted 3 hours and 29 minutes</a:t>
            </a:r>
          </a:p>
          <a:p>
            <a:pPr lvl="1"/>
            <a:r>
              <a:rPr lang="en-US" dirty="0" smtClean="0"/>
              <a:t>The fastest traveling speed: 73 mph</a:t>
            </a:r>
          </a:p>
          <a:p>
            <a:pPr lvl="1"/>
            <a:r>
              <a:rPr lang="en-US" dirty="0" smtClean="0"/>
              <a:t>It traveled through 8 states: </a:t>
            </a:r>
            <a:r>
              <a:rPr lang="en-US" b="1" dirty="0"/>
              <a:t>affected</a:t>
            </a:r>
            <a:r>
              <a:rPr lang="en-US" dirty="0"/>
              <a:t>: </a:t>
            </a:r>
            <a:r>
              <a:rPr lang="en-US" dirty="0">
                <a:hlinkClick r:id="rId2" tooltip="Missouri"/>
              </a:rPr>
              <a:t>Missouri</a:t>
            </a:r>
            <a:r>
              <a:rPr lang="en-US" dirty="0"/>
              <a:t>, </a:t>
            </a:r>
            <a:r>
              <a:rPr lang="en-US" dirty="0">
                <a:hlinkClick r:id="rId3" tooltip="Illinois"/>
              </a:rPr>
              <a:t>Illinois</a:t>
            </a:r>
            <a:r>
              <a:rPr lang="en-US" dirty="0"/>
              <a:t>, </a:t>
            </a:r>
            <a:r>
              <a:rPr lang="en-US" dirty="0">
                <a:hlinkClick r:id="rId4" tooltip="Indiana"/>
              </a:rPr>
              <a:t>Indiana</a:t>
            </a:r>
            <a:r>
              <a:rPr lang="en-US" dirty="0"/>
              <a:t>, </a:t>
            </a:r>
            <a:r>
              <a:rPr lang="en-US" dirty="0">
                <a:hlinkClick r:id="rId5" tooltip="Kentucky"/>
              </a:rPr>
              <a:t>Kentucky</a:t>
            </a:r>
            <a:r>
              <a:rPr lang="en-US" dirty="0"/>
              <a:t>, </a:t>
            </a:r>
            <a:r>
              <a:rPr lang="en-US" dirty="0">
                <a:hlinkClick r:id="rId6" tooltip="Tennessee"/>
              </a:rPr>
              <a:t>Tennessee</a:t>
            </a:r>
            <a:r>
              <a:rPr lang="en-US" dirty="0"/>
              <a:t>, </a:t>
            </a:r>
            <a:r>
              <a:rPr lang="en-US" dirty="0">
                <a:hlinkClick r:id="rId7" tooltip="Alabama"/>
              </a:rPr>
              <a:t>Alabama</a:t>
            </a:r>
            <a:r>
              <a:rPr lang="en-US" dirty="0"/>
              <a:t>, </a:t>
            </a:r>
            <a:r>
              <a:rPr lang="en-US" dirty="0">
                <a:hlinkClick r:id="rId8" tooltip="Kansas"/>
              </a:rPr>
              <a:t>Kansas</a:t>
            </a:r>
            <a:r>
              <a:rPr lang="en-US" dirty="0"/>
              <a:t>, possibly other states</a:t>
            </a:r>
          </a:p>
        </p:txBody>
      </p:sp>
    </p:spTree>
    <p:extLst>
      <p:ext uri="{BB962C8B-B14F-4D97-AF65-F5344CB8AC3E}">
        <p14:creationId xmlns:p14="http://schemas.microsoft.com/office/powerpoint/2010/main" val="4180878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129</TotalTime>
  <Words>393</Words>
  <Application>Microsoft Office PowerPoint</Application>
  <PresentationFormat>On-screen Show (4:3)</PresentationFormat>
  <Paragraphs>44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Apex</vt:lpstr>
      <vt:lpstr>Tornadoes </vt:lpstr>
      <vt:lpstr>What is a Tornado?</vt:lpstr>
      <vt:lpstr>What Conditions cause Tornadoes?</vt:lpstr>
      <vt:lpstr>How long does a Tornado last?</vt:lpstr>
      <vt:lpstr>When do Tornadoes happen?</vt:lpstr>
      <vt:lpstr>What kind damage does a tornado do?</vt:lpstr>
      <vt:lpstr>The Fujita Scale</vt:lpstr>
      <vt:lpstr>Tornado Facts </vt:lpstr>
      <vt:lpstr>The Tri-State Tornado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12</cp:revision>
  <dcterms:created xsi:type="dcterms:W3CDTF">2013-05-01T16:45:00Z</dcterms:created>
  <dcterms:modified xsi:type="dcterms:W3CDTF">2013-05-03T17:22:04Z</dcterms:modified>
</cp:coreProperties>
</file>